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9253" autoAdjust="0"/>
  </p:normalViewPr>
  <p:slideViewPr>
    <p:cSldViewPr snapToGrid="0">
      <p:cViewPr>
        <p:scale>
          <a:sx n="50" d="100"/>
          <a:sy n="50" d="100"/>
        </p:scale>
        <p:origin x="132" y="-56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2015-11-09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2015-11-09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load balancer's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load balancer's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an acceptance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an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myhaproxy, myhaproxy::</a:t>
            </a:r>
            <a:r>
              <a:rPr lang="en-US" dirty="0"/>
              <a:t>default, </a:t>
            </a:r>
            <a:r>
              <a:rPr lang="en-US" dirty="0" smtClean="0"/>
              <a:t>haproxy::</a:t>
            </a:r>
            <a:r>
              <a:rPr lang="en-US" dirty="0"/>
              <a:t>default, </a:t>
            </a:r>
            <a:r>
              <a:rPr lang="en-US" dirty="0" smtClean="0"/>
              <a:t>haproxy::</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acceptance</a:t>
            </a:r>
            <a:r>
              <a:rPr lang="uk-UA" dirty="0" smtClean="0"/>
              <a:t>'</a:t>
            </a:r>
            <a:endParaRPr lang="en-US" dirty="0"/>
          </a:p>
          <a:p>
            <a:r>
              <a:rPr lang="en-US" dirty="0"/>
              <a:t>description </a:t>
            </a:r>
            <a:r>
              <a:rPr lang="uk-UA" dirty="0" smtClean="0"/>
              <a:t>'</a:t>
            </a:r>
            <a:r>
              <a:rPr lang="en-US" dirty="0" smtClean="0"/>
              <a:t>Where code and applications are tested</a:t>
            </a:r>
            <a:r>
              <a:rPr lang="uk-UA" dirty="0" smtClean="0"/>
              <a:t>'</a:t>
            </a:r>
            <a:endParaRPr lang="en-US" dirty="0" smtClean="0"/>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a:t>["</a:t>
            </a:r>
            <a:r>
              <a:rPr lang="en-US" sz="215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smtClean="0"/>
              <a:t>Update myhaproxy </a:t>
            </a:r>
            <a:r>
              <a:rPr lang="en-US" dirty="0" smtClean="0"/>
              <a:t>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smtClean="0"/>
              <a:t>myhaproxy</a:t>
            </a:r>
            <a:endParaRPr lang="en-US" sz="2400" dirty="0"/>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smtClean="0"/>
              <a:t>myhaproxy</a:t>
            </a:r>
            <a:endParaRPr lang="en-US" sz="2000" dirty="0"/>
          </a:p>
          <a:p>
            <a:r>
              <a:rPr lang="en-US" sz="2000" dirty="0"/>
              <a:t># Recipe:: default</a:t>
            </a:r>
          </a:p>
          <a:p>
            <a:r>
              <a:rPr lang="en-US" sz="2000" dirty="0"/>
              <a:t>#</a:t>
            </a:r>
          </a:p>
          <a:p>
            <a:r>
              <a:rPr lang="en-US" sz="2000" dirty="0"/>
              <a:t># Copyright (c) </a:t>
            </a:r>
            <a:r>
              <a:rPr lang="en-US" sz="2000" dirty="0" smtClean="0"/>
              <a:t>2015 </a:t>
            </a:r>
            <a:r>
              <a:rPr lang="en-US" sz="2000" dirty="0"/>
              <a:t>The Authors, All Rights Reserved.</a:t>
            </a:r>
          </a:p>
          <a:p>
            <a:endParaRPr lang="en-US" sz="2000" dirty="0"/>
          </a:p>
          <a:p>
            <a:r>
              <a:rPr lang="en-US" sz="2000" dirty="0"/>
              <a:t>all_web_nodes = search('</a:t>
            </a:r>
            <a:r>
              <a:rPr lang="en-US" sz="2000" dirty="0" err="1"/>
              <a:t>node',"role:web</a:t>
            </a:r>
            <a:r>
              <a:rPr lang="en-US" sz="2000" dirty="0"/>
              <a:t> AND chef_environment:#{node.chef_environment</a:t>
            </a:r>
            <a:r>
              <a:rPr lang="en-US" sz="2000" dirty="0" smtClean="0"/>
              <a:t>}")</a:t>
            </a:r>
          </a:p>
          <a:p>
            <a:endParaRPr lang="en-US" sz="2000" dirty="0" smtClean="0"/>
          </a:p>
          <a:p>
            <a:r>
              <a:rPr lang="en-US" sz="2000" dirty="0" smtClean="0"/>
              <a:t>members </a:t>
            </a:r>
            <a:r>
              <a:rPr lang="en-US" sz="2000" dirty="0"/>
              <a:t>=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9359" y="451084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'myhaproxy'</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myhaproxy'</a:t>
            </a:r>
            <a:endParaRPr lang="en-US" dirty="0"/>
          </a:p>
          <a:p>
            <a:r>
              <a:rPr lang="en-US" dirty="0"/>
              <a:t>long_description 'Installs/Configures </a:t>
            </a:r>
            <a:r>
              <a:rPr lang="en-US" dirty="0" smtClean="0"/>
              <a:t>myhaproxy'</a:t>
            </a:r>
            <a:endParaRPr lang="en-US" dirty="0"/>
          </a:p>
          <a:p>
            <a:r>
              <a:rPr lang="en-US" dirty="0" smtClean="0"/>
              <a:t>version          '1.0.1</a:t>
            </a:r>
            <a:r>
              <a:rPr lang="en-US" dirty="0"/>
              <a:t>'</a:t>
            </a:r>
          </a:p>
          <a:p>
            <a:endParaRPr lang="en-US" dirty="0"/>
          </a:p>
          <a:p>
            <a:r>
              <a:rPr lang="en-US" dirty="0"/>
              <a:t>depends </a:t>
            </a:r>
            <a:r>
              <a:rPr lang="en-US" dirty="0" smtClean="0"/>
              <a:t>'haproxy', </a:t>
            </a:r>
            <a:r>
              <a:rPr lang="en-US" dirty="0"/>
              <a:t>'~&gt;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'myhaproxy' </a:t>
            </a:r>
            <a:r>
              <a:rPr lang="en-US" dirty="0"/>
              <a:t>from source at .</a:t>
            </a:r>
          </a:p>
          <a:p>
            <a:r>
              <a:rPr lang="en-US" dirty="0"/>
              <a:t>Fetching cookbook index from https://supermarket.chef.io...</a:t>
            </a:r>
          </a:p>
          <a:p>
            <a:r>
              <a:rPr lang="en-US" dirty="0"/>
              <a:t>Using build-essential (2.2.3)</a:t>
            </a:r>
          </a:p>
          <a:p>
            <a:r>
              <a:rPr lang="en-US" dirty="0"/>
              <a:t>Installing </a:t>
            </a:r>
            <a:r>
              <a:rPr lang="en-US" dirty="0" smtClean="0"/>
              <a:t>haproxy </a:t>
            </a:r>
            <a:r>
              <a:rPr lang="en-US" dirty="0"/>
              <a:t>(1.6.6)</a:t>
            </a:r>
          </a:p>
          <a:p>
            <a:r>
              <a:rPr lang="en-US" dirty="0"/>
              <a:t>Using cpu (0.2.0)</a:t>
            </a:r>
          </a:p>
          <a:p>
            <a:r>
              <a:rPr lang="en-US" dirty="0"/>
              <a:t>Using </a:t>
            </a:r>
            <a:r>
              <a:rPr lang="en-US" dirty="0" smtClean="0"/>
              <a:t>myhaproxy (</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smtClean="0"/>
              <a:t>haproxy </a:t>
            </a:r>
            <a:r>
              <a:rPr lang="en-US" dirty="0"/>
              <a:t>(1.6.6) (frozen)</a:t>
            </a:r>
          </a:p>
          <a:p>
            <a:r>
              <a:rPr lang="en-US" dirty="0"/>
              <a:t>Uploaded </a:t>
            </a:r>
            <a:r>
              <a:rPr lang="en-US" dirty="0" smtClean="0"/>
              <a:t>myhaproxy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smtClean="0"/>
              <a:t>myhaproxy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dirty="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When defining search criteria what happens when you </a:t>
            </a:r>
            <a:r>
              <a:rPr lang="en-US" b="1" dirty="0" smtClean="0"/>
              <a:t>AND</a:t>
            </a:r>
            <a:r>
              <a:rPr lang="en-US" dirty="0" smtClean="0"/>
              <a:t> in a query? </a:t>
            </a:r>
          </a:p>
          <a:p>
            <a:endParaRPr lang="en-US" dirty="0"/>
          </a:p>
          <a:p>
            <a:r>
              <a:rPr lang="en-US" dirty="0" smtClean="0"/>
              <a:t>What happens when you use an </a:t>
            </a:r>
            <a:r>
              <a:rPr lang="en-US" b="1" dirty="0" smtClean="0"/>
              <a:t>OR</a:t>
            </a:r>
            <a:r>
              <a:rPr lang="en-US" dirty="0" smtClean="0"/>
              <a:t> in a query?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18531</TotalTime>
  <Words>3955</Words>
  <Application>Microsoft Office PowerPoint</Application>
  <PresentationFormat>Custom</PresentationFormat>
  <Paragraphs>625</Paragraphs>
  <Slides>51</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Courier New</vt:lpstr>
      <vt:lpstr>Gill Sans MT</vt:lpstr>
      <vt:lpstr>Wingdings</vt: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2104</cp:revision>
  <cp:lastPrinted>2015-02-07T23:49:10Z</cp:lastPrinted>
  <dcterms:created xsi:type="dcterms:W3CDTF">2012-09-13T17:36:07Z</dcterms:created>
  <dcterms:modified xsi:type="dcterms:W3CDTF">2015-11-09T17:56:30Z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